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87042" autoAdjust="0"/>
  </p:normalViewPr>
  <p:slideViewPr>
    <p:cSldViewPr snapToGrid="0">
      <p:cViewPr varScale="1">
        <p:scale>
          <a:sx n="119" d="100"/>
          <a:sy n="119" d="100"/>
        </p:scale>
        <p:origin x="1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45629-F85C-4500-BC97-388A78867CE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5497C-AE4A-4193-ABBB-8CB68ED8FF88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04987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Kuva k2.JPG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5497C-AE4A-4193-ABBB-8CB68ED8FF88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03885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Kuva k22.JPG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5497C-AE4A-4193-ABBB-8CB68ED8FF88}" type="slidenum">
              <a:rPr lang="fi-FI" smtClean="0"/>
              <a:t>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47969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K36.JPG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5497C-AE4A-4193-ABBB-8CB68ED8FF88}" type="slidenum">
              <a:rPr lang="fi-FI" smtClean="0"/>
              <a:t>4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96223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K37.JPG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5497C-AE4A-4193-ABBB-8CB68ED8FF88}" type="slidenum">
              <a:rPr lang="fi-FI" smtClean="0"/>
              <a:t>5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61577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/>
              <a:t>K41.JPG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5497C-AE4A-4193-ABBB-8CB68ED8FF88}" type="slidenum">
              <a:rPr lang="fi-FI" smtClean="0"/>
              <a:t>6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78193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66461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62207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3659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45690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9335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9062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95047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6882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666359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2041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41915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38912-DDAC-4A5E-9688-DFD4D4BF2921}" type="datetimeFigureOut">
              <a:rPr lang="fi-FI" smtClean="0"/>
              <a:t>15.9.2017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B5FA5-389C-4A97-AA2F-1A2424A7BF97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3818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55"/>
            <a:ext cx="12192000" cy="679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27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448"/>
            <a:ext cx="12192000" cy="681655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727249" y="4041219"/>
            <a:ext cx="2373682" cy="544882"/>
          </a:xfrm>
          <a:prstGeom prst="rect">
            <a:avLst/>
          </a:prstGeom>
          <a:solidFill>
            <a:srgbClr val="383836"/>
          </a:solidFill>
          <a:ln>
            <a:solidFill>
              <a:srgbClr val="383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4" name="Oval 3"/>
          <p:cNvSpPr/>
          <p:nvPr/>
        </p:nvSpPr>
        <p:spPr>
          <a:xfrm>
            <a:off x="11780089" y="3235837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065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55"/>
            <a:ext cx="12192000" cy="67966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727249" y="4041219"/>
            <a:ext cx="2373682" cy="544882"/>
          </a:xfrm>
          <a:prstGeom prst="rect">
            <a:avLst/>
          </a:prstGeom>
          <a:solidFill>
            <a:srgbClr val="383836"/>
          </a:solidFill>
          <a:ln>
            <a:solidFill>
              <a:srgbClr val="38383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6579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776868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726868" y="2519289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10338973" y="532740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1614320" y="532741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9662532" y="5888130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9662532" y="6220343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5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297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55"/>
            <a:ext cx="12192000" cy="679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59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12"/>
            <a:ext cx="12192000" cy="681017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9635794" y="5909520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1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8424616" y="4832024"/>
            <a:ext cx="320842" cy="3288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>
                <a:solidFill>
                  <a:srgbClr val="FF0000"/>
                </a:solidFill>
              </a:rPr>
              <a:t>2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959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30</Words>
  <Application>Microsoft Office PowerPoint</Application>
  <PresentationFormat>Widescreen</PresentationFormat>
  <Paragraphs>18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Riikka Lehti</dc:creator>
  <cp:lastModifiedBy>Riikka Lehti</cp:lastModifiedBy>
  <cp:revision>12</cp:revision>
  <dcterms:created xsi:type="dcterms:W3CDTF">2017-09-14T12:16:34Z</dcterms:created>
  <dcterms:modified xsi:type="dcterms:W3CDTF">2017-09-15T10:23:44Z</dcterms:modified>
</cp:coreProperties>
</file>

<file path=docProps/thumbnail.jpeg>
</file>